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77" r:id="rId5"/>
    <p:sldId id="278" r:id="rId6"/>
    <p:sldId id="261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для перемен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«Чудеса на перемене, в математике и в мере»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Над проектом работали: Соболева Анастасия, Гаврилюк Татьяна, Дмитрий Макаров, Шохин Егор, Матвеева Галина и </a:t>
            </a:r>
            <a:r>
              <a:rPr lang="ru-RU" dirty="0" err="1" smtClean="0"/>
              <a:t>Сария</a:t>
            </a:r>
            <a:r>
              <a:rPr lang="ru-RU" dirty="0" smtClean="0"/>
              <a:t> Азизова.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00958" cy="1000108"/>
          </a:xfrm>
        </p:spPr>
        <p:txBody>
          <a:bodyPr/>
          <a:lstStyle/>
          <a:p>
            <a:r>
              <a:rPr lang="ru-RU" dirty="0" smtClean="0"/>
              <a:t>Увлекательное </a:t>
            </a:r>
            <a:r>
              <a:rPr lang="ru-RU" dirty="0" err="1" smtClean="0"/>
              <a:t>Судоку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pp.vk.me/c631420/v631420316/24062/tHtV4VSvr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089397" cy="2725200"/>
          </a:xfrm>
          <a:prstGeom prst="rect">
            <a:avLst/>
          </a:prstGeom>
          <a:noFill/>
        </p:spPr>
      </p:pic>
      <p:pic>
        <p:nvPicPr>
          <p:cNvPr id="4100" name="Picture 4" descr="https://pp.vk.me/c631420/v631420316/2407d/q6fUWge4C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000504"/>
            <a:ext cx="4143372" cy="2725200"/>
          </a:xfrm>
          <a:prstGeom prst="rect">
            <a:avLst/>
          </a:prstGeom>
          <a:noFill/>
        </p:spPr>
      </p:pic>
      <p:sp>
        <p:nvSpPr>
          <p:cNvPr id="4102" name="AutoShape 6" descr="https://pp.vk.me/c631420/v631420316/2406b/yETEgWhWP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pp.vk.me/c631420/v631420316/2406b/yETEgWhWP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pp.vk.me/c631420/v631420316/2406b/yETEgWhWP5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pp.vk.me/c631420/v631420316/24074/V3uGoLl8ZK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pp.vk.me/c631420/v631420316/2406b/yETEgWhWP5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00108"/>
            <a:ext cx="4357718" cy="2904011"/>
          </a:xfrm>
          <a:prstGeom prst="rect">
            <a:avLst/>
          </a:prstGeom>
          <a:noFill/>
        </p:spPr>
      </p:pic>
      <p:pic>
        <p:nvPicPr>
          <p:cNvPr id="5" name="Picture 4" descr="https://pp.vk.me/c631420/v631420316/24086/VssAiiGra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929066"/>
            <a:ext cx="4357718" cy="276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929354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205488"/>
          </a:xfrm>
        </p:spPr>
        <p:txBody>
          <a:bodyPr/>
          <a:lstStyle/>
          <a:p>
            <a:r>
              <a:rPr lang="ru-RU" dirty="0" smtClean="0"/>
              <a:t>В проекте приняли участие ученики из всех седьмых классов. Всего в проекте участвовало: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928934"/>
          <a:ext cx="7500990" cy="2881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95"/>
                <a:gridCol w="3750495"/>
              </a:tblGrid>
              <a:tr h="411662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Число участников</a:t>
                      </a:r>
                      <a:endParaRPr lang="ru-RU" dirty="0"/>
                    </a:p>
                  </a:txBody>
                  <a:tcPr/>
                </a:tc>
              </a:tr>
              <a:tr h="411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</a:tr>
              <a:tr h="411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411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411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411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41166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Всего награждено было 16 человек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43890" cy="115327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Всего получили грамоты и призы 16 человек (лучшие по каждому конкурсу, по итогам всех конкурсов и за активное участие)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p.vk.me/c631420/v631420316/241a0/5DD34xgC4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429552" cy="49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00800" cy="926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</a:t>
            </a:r>
            <a:r>
              <a:rPr lang="ru-RU" sz="3100" dirty="0" smtClean="0"/>
              <a:t>(анализ своей деятельности)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результатам опроса участников выяснили, что всем проект понравился, выделить какой-то конкурс как самый яркий не удалось.</a:t>
            </a:r>
          </a:p>
          <a:p>
            <a:r>
              <a:rPr lang="ru-RU" dirty="0" smtClean="0"/>
              <a:t>Учащихся 7 «А» класса наш проект вдохновил на идею проведения подобного мероприятия по русскому языку.</a:t>
            </a:r>
          </a:p>
          <a:p>
            <a:r>
              <a:rPr lang="ru-RU" dirty="0" smtClean="0"/>
              <a:t>Мы поняли, что для проведения такого события требуется большая и серьезная подготовка, чтобы всё прошло на высоком уровне.</a:t>
            </a:r>
          </a:p>
          <a:p>
            <a:r>
              <a:rPr lang="ru-RU" dirty="0" smtClean="0"/>
              <a:t>Мы сами тоже довольны проделанной работой, проект дал нам новые знания и опыт.</a:t>
            </a:r>
          </a:p>
          <a:p>
            <a:r>
              <a:rPr lang="ru-RU" dirty="0" smtClean="0"/>
              <a:t>Вывод: мы предлагаем создать традицию ежегодных предметных недель на переменах.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3257544" cy="478634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b="1" dirty="0" smtClean="0"/>
              <a:t>Проблема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</a:t>
            </a:r>
            <a:r>
              <a:rPr lang="ru-RU" b="1" dirty="0" smtClean="0"/>
              <a:t>Цель проекта</a:t>
            </a:r>
          </a:p>
          <a:p>
            <a:r>
              <a:rPr lang="ru-RU" dirty="0" smtClean="0"/>
              <a:t>-Что хотим сделать? </a:t>
            </a:r>
          </a:p>
          <a:p>
            <a:endParaRPr lang="ru-RU" sz="2400" dirty="0" smtClean="0"/>
          </a:p>
          <a:p>
            <a:r>
              <a:rPr lang="ru-RU" dirty="0" smtClean="0"/>
              <a:t>-Каким образом?</a:t>
            </a:r>
          </a:p>
          <a:p>
            <a:endParaRPr lang="ru-RU" dirty="0" smtClean="0"/>
          </a:p>
          <a:p>
            <a:r>
              <a:rPr lang="ru-RU" dirty="0" smtClean="0"/>
              <a:t>-В какое время?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868" y="1000108"/>
            <a:ext cx="5286412" cy="492922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Многие считают математику сложной и скучной наукой 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Проверить способности и знания учеников 7 классов, заинтересовать математикой.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помощью проведения недели математики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больших переменах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марте(с 14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Задачи (шаги, которые приведут нас к цели):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6500858"/>
          </a:xfrm>
        </p:spPr>
        <p:txBody>
          <a:bodyPr/>
          <a:lstStyle/>
          <a:p>
            <a:r>
              <a:rPr lang="ru-RU" dirty="0" smtClean="0"/>
              <a:t>1.Придумать общую идею и распределить обязанности( дни и задание) </a:t>
            </a:r>
          </a:p>
          <a:p>
            <a:r>
              <a:rPr lang="ru-RU" dirty="0" smtClean="0"/>
              <a:t>2.Подобрать и проработать материал для каждого дня </a:t>
            </a:r>
          </a:p>
          <a:p>
            <a:r>
              <a:rPr lang="ru-RU" dirty="0" smtClean="0"/>
              <a:t>3.Подготовить и оформить реквизит </a:t>
            </a:r>
          </a:p>
          <a:p>
            <a:r>
              <a:rPr lang="ru-RU" dirty="0" smtClean="0"/>
              <a:t>4.Провести неделю математики </a:t>
            </a:r>
          </a:p>
          <a:p>
            <a:r>
              <a:rPr lang="ru-RU" dirty="0" smtClean="0"/>
              <a:t>5.Подвести итоги и сделать выводы </a:t>
            </a:r>
          </a:p>
          <a:p>
            <a:r>
              <a:rPr lang="ru-RU" dirty="0" smtClean="0"/>
              <a:t>6. Оформить презентацию своего проекта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распределения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недели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дня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Таня Гаврилюк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Координатный понедельник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Дима Макаров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Включай логику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Егор Шохин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Волшебный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Танграм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Галя Матвеева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Зажигай спичками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Сара Азизова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Увлекательное </a:t>
                      </a:r>
                      <a:r>
                        <a:rPr lang="ru-RU" dirty="0" err="1" smtClean="0"/>
                        <a:t>Судоку</a:t>
                      </a:r>
                      <a:endParaRPr lang="ru-RU" dirty="0"/>
                    </a:p>
                  </a:txBody>
                  <a:tcPr/>
                </a:tc>
              </a:tr>
              <a:tr h="74168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Координация проекта, решение организационных вопросов, оформление презентации – Настя Соболева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429388" cy="714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реквизита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Призентации\Реквезит для проекта\Егор, Веселый Танг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927472" cy="2932599"/>
          </a:xfrm>
          <a:prstGeom prst="rect">
            <a:avLst/>
          </a:prstGeom>
          <a:noFill/>
        </p:spPr>
      </p:pic>
      <p:pic>
        <p:nvPicPr>
          <p:cNvPr id="1027" name="Picture 3" descr="K:\Призентации\Реквезит для проекта\Таня Гаврилюк, Координатный Понедель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714356"/>
            <a:ext cx="4214842" cy="4214842"/>
          </a:xfrm>
          <a:prstGeom prst="rect">
            <a:avLst/>
          </a:prstGeom>
          <a:noFill/>
        </p:spPr>
      </p:pic>
      <p:pic>
        <p:nvPicPr>
          <p:cNvPr id="1028" name="Picture 4" descr="K:\Призентации\Реквезит для проекта\Галя, Зажигай спич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143248"/>
            <a:ext cx="5286412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43834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Координатный Понедельник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pp.vk.me/c631420/v631420316/23f02/633ssMWFN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4728373" cy="3151018"/>
          </a:xfrm>
          <a:prstGeom prst="rect">
            <a:avLst/>
          </a:prstGeom>
          <a:noFill/>
        </p:spPr>
      </p:pic>
      <p:pic>
        <p:nvPicPr>
          <p:cNvPr id="12294" name="Picture 6" descr="https://pp.vk.me/c631420/v631420316/23f5c/uAVli9VB7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4774">
            <a:off x="70551" y="3660072"/>
            <a:ext cx="3643338" cy="2725200"/>
          </a:xfrm>
          <a:prstGeom prst="rect">
            <a:avLst/>
          </a:prstGeom>
          <a:noFill/>
        </p:spPr>
      </p:pic>
      <p:pic>
        <p:nvPicPr>
          <p:cNvPr id="12298" name="Picture 10" descr="https://pp.vk.me/c631420/v631420316/23f6f/rVNwniqrK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85794"/>
            <a:ext cx="3549186" cy="2365200"/>
          </a:xfrm>
          <a:prstGeom prst="rect">
            <a:avLst/>
          </a:prstGeom>
          <a:noFill/>
        </p:spPr>
      </p:pic>
      <p:pic>
        <p:nvPicPr>
          <p:cNvPr id="12290" name="Picture 2" descr="https://pp.vk.me/c631420/v631420316/23f41/ghc_aP-wJ5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0442">
            <a:off x="4595381" y="2324400"/>
            <a:ext cx="4089397" cy="2725200"/>
          </a:xfrm>
          <a:prstGeom prst="rect">
            <a:avLst/>
          </a:prstGeom>
          <a:noFill/>
        </p:spPr>
      </p:pic>
      <p:pic>
        <p:nvPicPr>
          <p:cNvPr id="12296" name="Picture 8" descr="https://pp.vk.me/c631420/v631420316/23f26/CTPorp-wEk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43098">
            <a:off x="3122176" y="4023771"/>
            <a:ext cx="396635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429288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Включай Логику!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pp.vk.me/c631420/v631420316/23fa5/I4NrcYCRN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14356"/>
            <a:ext cx="4089397" cy="2725200"/>
          </a:xfrm>
          <a:prstGeom prst="rect">
            <a:avLst/>
          </a:prstGeom>
          <a:noFill/>
        </p:spPr>
      </p:pic>
      <p:pic>
        <p:nvPicPr>
          <p:cNvPr id="10244" name="Picture 4" descr="https://pp.vk.me/c631420/v631420316/23f78/3NZg2ItFt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4732590" cy="3153828"/>
          </a:xfrm>
          <a:prstGeom prst="rect">
            <a:avLst/>
          </a:prstGeom>
          <a:noFill/>
        </p:spPr>
      </p:pic>
      <p:pic>
        <p:nvPicPr>
          <p:cNvPr id="10246" name="Picture 6" descr="https://pp.vk.me/c631420/v631420316/23f8a/1CDZrmMmE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4073557" cy="3071834"/>
          </a:xfrm>
          <a:prstGeom prst="rect">
            <a:avLst/>
          </a:prstGeom>
          <a:noFill/>
        </p:spPr>
      </p:pic>
      <p:pic>
        <p:nvPicPr>
          <p:cNvPr id="10248" name="Picture 8" descr="https://pp.vk.me/c631420/v631420316/23f9c/TVZmIF7L_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925" y="642918"/>
            <a:ext cx="4471951" cy="279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14974" cy="12144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Волшебный  </a:t>
            </a:r>
            <a:r>
              <a:rPr lang="ru-RU" dirty="0" err="1" smtClean="0"/>
              <a:t>Танграм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AutoShape 2" descr="https://pp.vk.me/c631420/v631420316/24008/rkrGDKlDh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https://pp.vk.me/c631420/v631420316/24008/rkrGDKlDh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859123" cy="2571744"/>
          </a:xfrm>
          <a:prstGeom prst="rect">
            <a:avLst/>
          </a:prstGeom>
          <a:noFill/>
        </p:spPr>
      </p:pic>
      <p:pic>
        <p:nvPicPr>
          <p:cNvPr id="8200" name="Picture 8" descr="https://pp.vk.me/c631420/v631420316/23fd2/0_bscEhFI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36613" y="1893879"/>
            <a:ext cx="4073557" cy="2714644"/>
          </a:xfrm>
          <a:prstGeom prst="rect">
            <a:avLst/>
          </a:prstGeom>
          <a:noFill/>
        </p:spPr>
      </p:pic>
      <p:pic>
        <p:nvPicPr>
          <p:cNvPr id="8202" name="Picture 10" descr="https://pp.vk.me/c631420/v631420316/23fdb/XCWzplCHc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4089397" cy="2725200"/>
          </a:xfrm>
          <a:prstGeom prst="rect">
            <a:avLst/>
          </a:prstGeom>
          <a:noFill/>
        </p:spPr>
      </p:pic>
      <p:pic>
        <p:nvPicPr>
          <p:cNvPr id="8196" name="Picture 4" descr="https://pp.vk.me/c631420/v631420316/23ff6/wknLB9ev9K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143248"/>
            <a:ext cx="4375150" cy="3296704"/>
          </a:xfrm>
          <a:prstGeom prst="rect">
            <a:avLst/>
          </a:prstGeom>
          <a:noFill/>
        </p:spPr>
      </p:pic>
      <p:pic>
        <p:nvPicPr>
          <p:cNvPr id="8204" name="Picture 12" descr="https://pp.vk.me/c631420/v631420316/23fff/MyCQam8aJ7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285860"/>
            <a:ext cx="328614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72320" cy="867524"/>
          </a:xfrm>
        </p:spPr>
        <p:txBody>
          <a:bodyPr/>
          <a:lstStyle/>
          <a:p>
            <a:r>
              <a:rPr lang="ru-RU" dirty="0" smtClean="0"/>
              <a:t>Зажигай Спичками!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p.vk.me/c631420/v631420316/24023/8xIgyA-ea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4089397" cy="2725200"/>
          </a:xfrm>
          <a:prstGeom prst="rect">
            <a:avLst/>
          </a:prstGeom>
          <a:noFill/>
        </p:spPr>
      </p:pic>
      <p:pic>
        <p:nvPicPr>
          <p:cNvPr id="6148" name="Picture 4" descr="https://pp.vk.me/c631420/v631420316/24059/ymL40jA4C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857232"/>
            <a:ext cx="4429156" cy="2951618"/>
          </a:xfrm>
          <a:prstGeom prst="rect">
            <a:avLst/>
          </a:prstGeom>
          <a:noFill/>
        </p:spPr>
      </p:pic>
      <p:pic>
        <p:nvPicPr>
          <p:cNvPr id="6150" name="Picture 6" descr="https://pp.vk.me/c631420/v631420316/24035/9l47JflMp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4732590" cy="3153828"/>
          </a:xfrm>
          <a:prstGeom prst="rect">
            <a:avLst/>
          </a:prstGeom>
          <a:noFill/>
        </p:spPr>
      </p:pic>
      <p:pic>
        <p:nvPicPr>
          <p:cNvPr id="6152" name="Picture 8" descr="https://pp.vk.me/c631420/v631420316/24050/mMnK_u-uIV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756" y="3643314"/>
            <a:ext cx="428795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296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Математика для перемен</vt:lpstr>
      <vt:lpstr>Слайд 2</vt:lpstr>
      <vt:lpstr>Задачи (шаги, которые приведут нас к цели):</vt:lpstr>
      <vt:lpstr>График распределения</vt:lpstr>
      <vt:lpstr>Подготовка реквизита </vt:lpstr>
      <vt:lpstr>Координатный Понедельник</vt:lpstr>
      <vt:lpstr>Включай Логику!</vt:lpstr>
      <vt:lpstr>Волшебный  Танграм</vt:lpstr>
      <vt:lpstr>Зажигай Спичками! </vt:lpstr>
      <vt:lpstr>Увлекательное Судоку</vt:lpstr>
      <vt:lpstr>Итоги проекта</vt:lpstr>
      <vt:lpstr>Всего получили грамоты и призы 16 человек (лучшие по каждому конкурсу, по итогам всех конкурсов и за активное участие) </vt:lpstr>
      <vt:lpstr>Рефлексия (анализ своей деятельности)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«Математика для перемен»</dc:title>
  <dc:creator>user26</dc:creator>
  <cp:lastModifiedBy>Учитель</cp:lastModifiedBy>
  <cp:revision>20</cp:revision>
  <dcterms:created xsi:type="dcterms:W3CDTF">2015-12-17T11:28:10Z</dcterms:created>
  <dcterms:modified xsi:type="dcterms:W3CDTF">2016-05-06T10:50:57Z</dcterms:modified>
</cp:coreProperties>
</file>