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5A0FB-ECE8-4035-847B-B4DB3748946A}" type="datetimeFigureOut">
              <a:rPr lang="ru-RU" smtClean="0"/>
              <a:t>04.02.2015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ACF3F-3C18-44CE-9189-49F3AE01349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43306" y="1000108"/>
            <a:ext cx="174118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-6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0 и 4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-5 и 5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-3 и -1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-2 и 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-1320841" y="3392487"/>
            <a:ext cx="59293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85918" y="1000108"/>
            <a:ext cx="205056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+(-6)=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0 + 4=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-5+5=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-3+(-1)=</a:t>
            </a:r>
          </a:p>
          <a:p>
            <a:pPr marL="342900" indent="-342900">
              <a:buAutoNum type="arabicParenR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-2+3=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4500562" y="1285860"/>
            <a:ext cx="4357718" cy="415051"/>
            <a:chOff x="4500562" y="1240141"/>
            <a:chExt cx="4357718" cy="415051"/>
          </a:xfrm>
        </p:grpSpPr>
        <p:cxnSp>
          <p:nvCxnSpPr>
            <p:cNvPr id="9" name="Прямая со стрелкой 8"/>
            <p:cNvCxnSpPr/>
            <p:nvPr/>
          </p:nvCxnSpPr>
          <p:spPr>
            <a:xfrm>
              <a:off x="4500562" y="1285860"/>
              <a:ext cx="435771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Овал 9"/>
            <p:cNvSpPr/>
            <p:nvPr/>
          </p:nvSpPr>
          <p:spPr>
            <a:xfrm>
              <a:off x="628651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664370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4363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0082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4572000" y="2214554"/>
            <a:ext cx="4357718" cy="415051"/>
            <a:chOff x="4500562" y="1240141"/>
            <a:chExt cx="4357718" cy="415051"/>
          </a:xfrm>
        </p:grpSpPr>
        <p:cxnSp>
          <p:nvCxnSpPr>
            <p:cNvPr id="24" name="Прямая со стрелкой 23"/>
            <p:cNvCxnSpPr/>
            <p:nvPr/>
          </p:nvCxnSpPr>
          <p:spPr>
            <a:xfrm>
              <a:off x="4500562" y="1285860"/>
              <a:ext cx="435771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Овал 24"/>
            <p:cNvSpPr/>
            <p:nvPr/>
          </p:nvSpPr>
          <p:spPr>
            <a:xfrm>
              <a:off x="628651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664370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4363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0082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4572000" y="3214686"/>
            <a:ext cx="4357718" cy="415051"/>
            <a:chOff x="4500562" y="1240141"/>
            <a:chExt cx="4357718" cy="415051"/>
          </a:xfrm>
        </p:grpSpPr>
        <p:cxnSp>
          <p:nvCxnSpPr>
            <p:cNvPr id="30" name="Прямая со стрелкой 29"/>
            <p:cNvCxnSpPr/>
            <p:nvPr/>
          </p:nvCxnSpPr>
          <p:spPr>
            <a:xfrm>
              <a:off x="4500562" y="1285860"/>
              <a:ext cx="435771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Овал 30"/>
            <p:cNvSpPr/>
            <p:nvPr/>
          </p:nvSpPr>
          <p:spPr>
            <a:xfrm>
              <a:off x="628651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664370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4363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50082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572000" y="4214818"/>
            <a:ext cx="4357718" cy="415051"/>
            <a:chOff x="4500562" y="1240141"/>
            <a:chExt cx="4357718" cy="415051"/>
          </a:xfrm>
        </p:grpSpPr>
        <p:cxnSp>
          <p:nvCxnSpPr>
            <p:cNvPr id="36" name="Прямая со стрелкой 35"/>
            <p:cNvCxnSpPr/>
            <p:nvPr/>
          </p:nvCxnSpPr>
          <p:spPr>
            <a:xfrm>
              <a:off x="4500562" y="1285860"/>
              <a:ext cx="435771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Овал 36"/>
            <p:cNvSpPr/>
            <p:nvPr/>
          </p:nvSpPr>
          <p:spPr>
            <a:xfrm>
              <a:off x="628651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664370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4363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50082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4500562" y="5214950"/>
            <a:ext cx="4357718" cy="415051"/>
            <a:chOff x="4500562" y="1240141"/>
            <a:chExt cx="4357718" cy="415051"/>
          </a:xfrm>
        </p:grpSpPr>
        <p:cxnSp>
          <p:nvCxnSpPr>
            <p:cNvPr id="42" name="Прямая со стрелкой 41"/>
            <p:cNvCxnSpPr/>
            <p:nvPr/>
          </p:nvCxnSpPr>
          <p:spPr>
            <a:xfrm>
              <a:off x="4500562" y="1285860"/>
              <a:ext cx="435771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628651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6643702" y="1240141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14363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500826" y="12858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7572396" y="1285860"/>
            <a:ext cx="301686" cy="369332"/>
            <a:chOff x="7572396" y="1285860"/>
            <a:chExt cx="301686" cy="369332"/>
          </a:xfrm>
        </p:grpSpPr>
        <p:sp>
          <p:nvSpPr>
            <p:cNvPr id="12" name="Овал 11"/>
            <p:cNvSpPr/>
            <p:nvPr/>
          </p:nvSpPr>
          <p:spPr>
            <a:xfrm>
              <a:off x="7669553" y="1311579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572396" y="128586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4</a:t>
              </a:r>
              <a:endParaRPr lang="ru-RU" dirty="0"/>
            </a:p>
          </p:txBody>
        </p:sp>
      </p:grpSp>
      <p:cxnSp>
        <p:nvCxnSpPr>
          <p:cNvPr id="50" name="Shape 49"/>
          <p:cNvCxnSpPr/>
          <p:nvPr/>
        </p:nvCxnSpPr>
        <p:spPr>
          <a:xfrm rot="16200000" flipV="1">
            <a:off x="6718329" y="282538"/>
            <a:ext cx="1588" cy="2008231"/>
          </a:xfrm>
          <a:prstGeom prst="curvedConnector4">
            <a:avLst>
              <a:gd name="adj1" fmla="val 16056239"/>
              <a:gd name="adj2" fmla="val 8834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Группа 65"/>
          <p:cNvGrpSpPr/>
          <p:nvPr/>
        </p:nvGrpSpPr>
        <p:grpSpPr>
          <a:xfrm>
            <a:off x="5572132" y="1285860"/>
            <a:ext cx="428628" cy="369332"/>
            <a:chOff x="5572132" y="1285860"/>
            <a:chExt cx="428628" cy="369332"/>
          </a:xfrm>
        </p:grpSpPr>
        <p:sp>
          <p:nvSpPr>
            <p:cNvPr id="13" name="Овал 12"/>
            <p:cNvSpPr/>
            <p:nvPr/>
          </p:nvSpPr>
          <p:spPr>
            <a:xfrm>
              <a:off x="5715008" y="12858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72132" y="128586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-2</a:t>
              </a:r>
              <a:endParaRPr lang="ru-RU" dirty="0"/>
            </a:p>
          </p:txBody>
        </p:sp>
      </p:grpSp>
      <p:grpSp>
        <p:nvGrpSpPr>
          <p:cNvPr id="68" name="Группа 67"/>
          <p:cNvGrpSpPr/>
          <p:nvPr/>
        </p:nvGrpSpPr>
        <p:grpSpPr>
          <a:xfrm>
            <a:off x="7627900" y="2214554"/>
            <a:ext cx="301686" cy="369332"/>
            <a:chOff x="7572396" y="1285860"/>
            <a:chExt cx="301686" cy="369332"/>
          </a:xfrm>
        </p:grpSpPr>
        <p:sp>
          <p:nvSpPr>
            <p:cNvPr id="69" name="Овал 68"/>
            <p:cNvSpPr/>
            <p:nvPr/>
          </p:nvSpPr>
          <p:spPr>
            <a:xfrm>
              <a:off x="7669553" y="1311579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72396" y="128586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4</a:t>
              </a:r>
              <a:endParaRPr lang="ru-RU" dirty="0"/>
            </a:p>
          </p:txBody>
        </p:sp>
      </p:grpSp>
      <p:cxnSp>
        <p:nvCxnSpPr>
          <p:cNvPr id="72" name="Скругленная соединительная линия 71"/>
          <p:cNvCxnSpPr>
            <a:stCxn id="25" idx="1"/>
            <a:endCxn id="70" idx="0"/>
          </p:cNvCxnSpPr>
          <p:nvPr/>
        </p:nvCxnSpPr>
        <p:spPr>
          <a:xfrm rot="5400000" flipH="1" flipV="1">
            <a:off x="7068347" y="1510853"/>
            <a:ext cx="6695" cy="1414098"/>
          </a:xfrm>
          <a:prstGeom prst="curvedConnector3">
            <a:avLst>
              <a:gd name="adj1" fmla="val 351448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Группа 74"/>
          <p:cNvGrpSpPr/>
          <p:nvPr/>
        </p:nvGrpSpPr>
        <p:grpSpPr>
          <a:xfrm>
            <a:off x="4500562" y="3214686"/>
            <a:ext cx="571504" cy="440770"/>
            <a:chOff x="5572132" y="1285860"/>
            <a:chExt cx="428628" cy="369332"/>
          </a:xfrm>
        </p:grpSpPr>
        <p:sp>
          <p:nvSpPr>
            <p:cNvPr id="76" name="Овал 75"/>
            <p:cNvSpPr/>
            <p:nvPr/>
          </p:nvSpPr>
          <p:spPr>
            <a:xfrm>
              <a:off x="5715008" y="12858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572132" y="128586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-5</a:t>
              </a:r>
              <a:endParaRPr lang="ru-RU" dirty="0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6572264" y="78579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-6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6858016" y="17144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90" name="Скругленная соединительная линия 89"/>
          <p:cNvCxnSpPr/>
          <p:nvPr/>
        </p:nvCxnSpPr>
        <p:spPr>
          <a:xfrm rot="16200000" flipH="1">
            <a:off x="5549272" y="2380291"/>
            <a:ext cx="45719" cy="1714512"/>
          </a:xfrm>
          <a:prstGeom prst="curvedConnector3">
            <a:avLst>
              <a:gd name="adj1" fmla="val -50001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429256" y="270247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  <a:endParaRPr lang="ru-RU" dirty="0"/>
          </a:p>
        </p:txBody>
      </p:sp>
      <p:grpSp>
        <p:nvGrpSpPr>
          <p:cNvPr id="95" name="Группа 94"/>
          <p:cNvGrpSpPr/>
          <p:nvPr/>
        </p:nvGrpSpPr>
        <p:grpSpPr>
          <a:xfrm>
            <a:off x="5143504" y="4214820"/>
            <a:ext cx="571504" cy="369332"/>
            <a:chOff x="5572132" y="1285860"/>
            <a:chExt cx="428628" cy="309472"/>
          </a:xfrm>
        </p:grpSpPr>
        <p:sp>
          <p:nvSpPr>
            <p:cNvPr id="96" name="Овал 95"/>
            <p:cNvSpPr/>
            <p:nvPr/>
          </p:nvSpPr>
          <p:spPr>
            <a:xfrm>
              <a:off x="5715008" y="12858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572132" y="1285860"/>
              <a:ext cx="428628" cy="309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-3</a:t>
              </a:r>
              <a:endParaRPr lang="ru-RU" dirty="0"/>
            </a:p>
          </p:txBody>
        </p:sp>
      </p:grpSp>
      <p:cxnSp>
        <p:nvCxnSpPr>
          <p:cNvPr id="108" name="Скругленная соединительная линия 107"/>
          <p:cNvCxnSpPr/>
          <p:nvPr/>
        </p:nvCxnSpPr>
        <p:spPr>
          <a:xfrm rot="16200000" flipH="1" flipV="1">
            <a:off x="5107785" y="4036223"/>
            <a:ext cx="71438" cy="428628"/>
          </a:xfrm>
          <a:prstGeom prst="curvedConnector4">
            <a:avLst>
              <a:gd name="adj1" fmla="val -319998"/>
              <a:gd name="adj2" fmla="val 83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Группа 110"/>
          <p:cNvGrpSpPr/>
          <p:nvPr/>
        </p:nvGrpSpPr>
        <p:grpSpPr>
          <a:xfrm>
            <a:off x="4714876" y="4214818"/>
            <a:ext cx="571504" cy="369332"/>
            <a:chOff x="5572132" y="1285860"/>
            <a:chExt cx="428628" cy="309472"/>
          </a:xfrm>
        </p:grpSpPr>
        <p:sp>
          <p:nvSpPr>
            <p:cNvPr id="112" name="Овал 111"/>
            <p:cNvSpPr/>
            <p:nvPr/>
          </p:nvSpPr>
          <p:spPr>
            <a:xfrm>
              <a:off x="5715008" y="12858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572132" y="1285860"/>
              <a:ext cx="428628" cy="309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-4</a:t>
              </a:r>
              <a:endParaRPr lang="ru-RU" dirty="0"/>
            </a:p>
          </p:txBody>
        </p:sp>
      </p:grpSp>
      <p:grpSp>
        <p:nvGrpSpPr>
          <p:cNvPr id="114" name="Группа 113"/>
          <p:cNvGrpSpPr/>
          <p:nvPr/>
        </p:nvGrpSpPr>
        <p:grpSpPr>
          <a:xfrm>
            <a:off x="5429256" y="5214950"/>
            <a:ext cx="428628" cy="369332"/>
            <a:chOff x="5572132" y="1285860"/>
            <a:chExt cx="428628" cy="369332"/>
          </a:xfrm>
        </p:grpSpPr>
        <p:sp>
          <p:nvSpPr>
            <p:cNvPr id="115" name="Овал 114"/>
            <p:cNvSpPr/>
            <p:nvPr/>
          </p:nvSpPr>
          <p:spPr>
            <a:xfrm>
              <a:off x="5715008" y="1285860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572132" y="128586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-2</a:t>
              </a:r>
              <a:endParaRPr lang="ru-RU" dirty="0"/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4929190" y="371475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-1</a:t>
            </a:r>
            <a:endParaRPr lang="ru-RU" dirty="0"/>
          </a:p>
        </p:txBody>
      </p:sp>
      <p:cxnSp>
        <p:nvCxnSpPr>
          <p:cNvPr id="118" name="Скругленная соединительная линия 117"/>
          <p:cNvCxnSpPr>
            <a:stCxn id="116" idx="0"/>
          </p:cNvCxnSpPr>
          <p:nvPr/>
        </p:nvCxnSpPr>
        <p:spPr>
          <a:xfrm rot="5400000" flipH="1" flipV="1">
            <a:off x="6172024" y="4686496"/>
            <a:ext cx="1588" cy="1056909"/>
          </a:xfrm>
          <a:prstGeom prst="curvedConnector4">
            <a:avLst>
              <a:gd name="adj1" fmla="val 16610144"/>
              <a:gd name="adj2" fmla="val 9923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072198" y="47027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571868" y="1000108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3428992" y="200024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3357554" y="292893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3714744" y="3929066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357554" y="485776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84 -4.44444E-6 L -0.39514 -4.44444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000"/>
                            </p:stCondLst>
                            <p:childTnLst>
                              <p:par>
                                <p:cTn id="19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8" grpId="0"/>
      <p:bldP spid="79" grpId="0"/>
      <p:bldP spid="93" grpId="0"/>
      <p:bldP spid="117" grpId="0"/>
      <p:bldP spid="123" grpId="0"/>
      <p:bldP spid="124" grpId="0"/>
      <p:bldP spid="126" grpId="0"/>
      <p:bldP spid="127" grpId="0"/>
      <p:bldP spid="12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85</Words>
  <Application>Microsoft Office PowerPoint</Application>
  <PresentationFormat>Экран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D505</dc:creator>
  <cp:lastModifiedBy>D505</cp:lastModifiedBy>
  <cp:revision>9</cp:revision>
  <dcterms:created xsi:type="dcterms:W3CDTF">2015-02-04T14:14:36Z</dcterms:created>
  <dcterms:modified xsi:type="dcterms:W3CDTF">2015-02-04T18:01:18Z</dcterms:modified>
</cp:coreProperties>
</file>